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5F8860-2951-EF44-E3A4-B79DD3D5D414}" v="34" dt="2019-11-12T09:24:49.941"/>
    <p1510:client id="{D6FBC018-AE9F-29A5-871F-07C70B8AD405}" v="203" dt="2019-11-12T09:21:22.6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 Janzen" userId="S::jo.janzen@ahfsedt.de::377213f6-09e3-42bd-a0df-5c1db1b5a6eb" providerId="AD" clId="Web-{D6FBC018-AE9F-29A5-871F-07C70B8AD405}"/>
    <pc:docChg chg="addSld modSld">
      <pc:chgData name="Johann Janzen" userId="S::jo.janzen@ahfsedt.de::377213f6-09e3-42bd-a0df-5c1db1b5a6eb" providerId="AD" clId="Web-{D6FBC018-AE9F-29A5-871F-07C70B8AD405}" dt="2019-11-12T09:21:22.667" v="199" actId="1076"/>
      <pc:docMkLst>
        <pc:docMk/>
      </pc:docMkLst>
      <pc:sldChg chg="modSp new">
        <pc:chgData name="Johann Janzen" userId="S::jo.janzen@ahfsedt.de::377213f6-09e3-42bd-a0df-5c1db1b5a6eb" providerId="AD" clId="Web-{D6FBC018-AE9F-29A5-871F-07C70B8AD405}" dt="2019-11-12T09:16:18.916" v="15" actId="20577"/>
        <pc:sldMkLst>
          <pc:docMk/>
          <pc:sldMk cId="2543863914" sldId="256"/>
        </pc:sldMkLst>
        <pc:spChg chg="mod">
          <ac:chgData name="Johann Janzen" userId="S::jo.janzen@ahfsedt.de::377213f6-09e3-42bd-a0df-5c1db1b5a6eb" providerId="AD" clId="Web-{D6FBC018-AE9F-29A5-871F-07C70B8AD405}" dt="2019-11-12T09:16:18.916" v="15" actId="20577"/>
          <ac:spMkLst>
            <pc:docMk/>
            <pc:sldMk cId="2543863914" sldId="256"/>
            <ac:spMk id="2" creationId="{37F4026C-8C83-4563-BC26-090DDC05D028}"/>
          </ac:spMkLst>
        </pc:spChg>
      </pc:sldChg>
      <pc:sldChg chg="modSp new">
        <pc:chgData name="Johann Janzen" userId="S::jo.janzen@ahfsedt.de::377213f6-09e3-42bd-a0df-5c1db1b5a6eb" providerId="AD" clId="Web-{D6FBC018-AE9F-29A5-871F-07C70B8AD405}" dt="2019-11-12T09:20:57.698" v="193" actId="20577"/>
        <pc:sldMkLst>
          <pc:docMk/>
          <pc:sldMk cId="159507858" sldId="257"/>
        </pc:sldMkLst>
        <pc:spChg chg="mod">
          <ac:chgData name="Johann Janzen" userId="S::jo.janzen@ahfsedt.de::377213f6-09e3-42bd-a0df-5c1db1b5a6eb" providerId="AD" clId="Web-{D6FBC018-AE9F-29A5-871F-07C70B8AD405}" dt="2019-11-12T09:20:05.385" v="173" actId="20577"/>
          <ac:spMkLst>
            <pc:docMk/>
            <pc:sldMk cId="159507858" sldId="257"/>
            <ac:spMk id="2" creationId="{2E1F86F0-0695-4C3E-AD07-FBA97C8F052A}"/>
          </ac:spMkLst>
        </pc:spChg>
        <pc:spChg chg="mod">
          <ac:chgData name="Johann Janzen" userId="S::jo.janzen@ahfsedt.de::377213f6-09e3-42bd-a0df-5c1db1b5a6eb" providerId="AD" clId="Web-{D6FBC018-AE9F-29A5-871F-07C70B8AD405}" dt="2019-11-12T09:20:57.698" v="193" actId="20577"/>
          <ac:spMkLst>
            <pc:docMk/>
            <pc:sldMk cId="159507858" sldId="257"/>
            <ac:spMk id="3" creationId="{BE89C66D-94DF-4EE9-80AC-8FDF022074FA}"/>
          </ac:spMkLst>
        </pc:spChg>
      </pc:sldChg>
      <pc:sldChg chg="modSp add replId">
        <pc:chgData name="Johann Janzen" userId="S::jo.janzen@ahfsedt.de::377213f6-09e3-42bd-a0df-5c1db1b5a6eb" providerId="AD" clId="Web-{D6FBC018-AE9F-29A5-871F-07C70B8AD405}" dt="2019-11-12T09:21:22.667" v="199" actId="1076"/>
        <pc:sldMkLst>
          <pc:docMk/>
          <pc:sldMk cId="1167460617" sldId="258"/>
        </pc:sldMkLst>
        <pc:spChg chg="mod">
          <ac:chgData name="Johann Janzen" userId="S::jo.janzen@ahfsedt.de::377213f6-09e3-42bd-a0df-5c1db1b5a6eb" providerId="AD" clId="Web-{D6FBC018-AE9F-29A5-871F-07C70B8AD405}" dt="2019-11-12T09:21:22.667" v="199" actId="1076"/>
          <ac:spMkLst>
            <pc:docMk/>
            <pc:sldMk cId="1167460617" sldId="258"/>
            <ac:spMk id="2" creationId="{2E1F86F0-0695-4C3E-AD07-FBA97C8F052A}"/>
          </ac:spMkLst>
        </pc:spChg>
        <pc:spChg chg="mod">
          <ac:chgData name="Johann Janzen" userId="S::jo.janzen@ahfsedt.de::377213f6-09e3-42bd-a0df-5c1db1b5a6eb" providerId="AD" clId="Web-{D6FBC018-AE9F-29A5-871F-07C70B8AD405}" dt="2019-11-12T09:21:05.432" v="196" actId="20577"/>
          <ac:spMkLst>
            <pc:docMk/>
            <pc:sldMk cId="1167460617" sldId="258"/>
            <ac:spMk id="3" creationId="{BE89C66D-94DF-4EE9-80AC-8FDF022074FA}"/>
          </ac:spMkLst>
        </pc:spChg>
      </pc:sldChg>
    </pc:docChg>
  </pc:docChgLst>
  <pc:docChgLst>
    <pc:chgData name="Johann Janzen" userId="S::jo.janzen@ahfsedt.de::377213f6-09e3-42bd-a0df-5c1db1b5a6eb" providerId="AD" clId="Web-{3A5F8860-2951-EF44-E3A4-B79DD3D5D414}"/>
    <pc:docChg chg="addSld delSld modSld addMainMaster delMainMaster">
      <pc:chgData name="Johann Janzen" userId="S::jo.janzen@ahfsedt.de::377213f6-09e3-42bd-a0df-5c1db1b5a6eb" providerId="AD" clId="Web-{3A5F8860-2951-EF44-E3A4-B79DD3D5D414}" dt="2019-11-12T09:24:49.941" v="32"/>
      <pc:docMkLst>
        <pc:docMk/>
      </pc:docMkLst>
      <pc:sldChg chg="modSp mod modClrScheme chgLayout">
        <pc:chgData name="Johann Janzen" userId="S::jo.janzen@ahfsedt.de::377213f6-09e3-42bd-a0df-5c1db1b5a6eb" providerId="AD" clId="Web-{3A5F8860-2951-EF44-E3A4-B79DD3D5D414}" dt="2019-11-12T09:24:41.957" v="31"/>
        <pc:sldMkLst>
          <pc:docMk/>
          <pc:sldMk cId="2543863914" sldId="256"/>
        </pc:sldMkLst>
        <pc:spChg chg="mod ord">
          <ac:chgData name="Johann Janzen" userId="S::jo.janzen@ahfsedt.de::377213f6-09e3-42bd-a0df-5c1db1b5a6eb" providerId="AD" clId="Web-{3A5F8860-2951-EF44-E3A4-B79DD3D5D414}" dt="2019-11-12T09:24:41.957" v="31"/>
          <ac:spMkLst>
            <pc:docMk/>
            <pc:sldMk cId="2543863914" sldId="256"/>
            <ac:spMk id="2" creationId="{37F4026C-8C83-4563-BC26-090DDC05D028}"/>
          </ac:spMkLst>
        </pc:spChg>
        <pc:spChg chg="mod ord">
          <ac:chgData name="Johann Janzen" userId="S::jo.janzen@ahfsedt.de::377213f6-09e3-42bd-a0df-5c1db1b5a6eb" providerId="AD" clId="Web-{3A5F8860-2951-EF44-E3A4-B79DD3D5D414}" dt="2019-11-12T09:24:41.957" v="31"/>
          <ac:spMkLst>
            <pc:docMk/>
            <pc:sldMk cId="2543863914" sldId="256"/>
            <ac:spMk id="3" creationId="{9A50FF64-9FD2-44D8-8900-E5062FB3E150}"/>
          </ac:spMkLst>
        </pc:spChg>
      </pc:sldChg>
      <pc:sldChg chg="addSp modSp mod setBg modClrScheme chgLayout">
        <pc:chgData name="Johann Janzen" userId="S::jo.janzen@ahfsedt.de::377213f6-09e3-42bd-a0df-5c1db1b5a6eb" providerId="AD" clId="Web-{3A5F8860-2951-EF44-E3A4-B79DD3D5D414}" dt="2019-11-12T09:24:49.941" v="32"/>
        <pc:sldMkLst>
          <pc:docMk/>
          <pc:sldMk cId="159507858" sldId="257"/>
        </pc:sldMkLst>
        <pc:spChg chg="mod ord">
          <ac:chgData name="Johann Janzen" userId="S::jo.janzen@ahfsedt.de::377213f6-09e3-42bd-a0df-5c1db1b5a6eb" providerId="AD" clId="Web-{3A5F8860-2951-EF44-E3A4-B79DD3D5D414}" dt="2019-11-12T09:24:49.941" v="32"/>
          <ac:spMkLst>
            <pc:docMk/>
            <pc:sldMk cId="159507858" sldId="257"/>
            <ac:spMk id="2" creationId="{2E1F86F0-0695-4C3E-AD07-FBA97C8F052A}"/>
          </ac:spMkLst>
        </pc:spChg>
        <pc:spChg chg="mod ord">
          <ac:chgData name="Johann Janzen" userId="S::jo.janzen@ahfsedt.de::377213f6-09e3-42bd-a0df-5c1db1b5a6eb" providerId="AD" clId="Web-{3A5F8860-2951-EF44-E3A4-B79DD3D5D414}" dt="2019-11-12T09:24:49.941" v="32"/>
          <ac:spMkLst>
            <pc:docMk/>
            <pc:sldMk cId="159507858" sldId="257"/>
            <ac:spMk id="3" creationId="{BE89C66D-94DF-4EE9-80AC-8FDF022074FA}"/>
          </ac:spMkLst>
        </pc:spChg>
        <pc:spChg chg="add">
          <ac:chgData name="Johann Janzen" userId="S::jo.janzen@ahfsedt.de::377213f6-09e3-42bd-a0df-5c1db1b5a6eb" providerId="AD" clId="Web-{3A5F8860-2951-EF44-E3A4-B79DD3D5D414}" dt="2019-11-12T09:24:49.941" v="32"/>
          <ac:spMkLst>
            <pc:docMk/>
            <pc:sldMk cId="159507858" sldId="257"/>
            <ac:spMk id="8" creationId="{923E8915-D2AA-4327-A45A-972C3CA9574B}"/>
          </ac:spMkLst>
        </pc:spChg>
        <pc:spChg chg="add">
          <ac:chgData name="Johann Janzen" userId="S::jo.janzen@ahfsedt.de::377213f6-09e3-42bd-a0df-5c1db1b5a6eb" providerId="AD" clId="Web-{3A5F8860-2951-EF44-E3A4-B79DD3D5D414}" dt="2019-11-12T09:24:49.941" v="32"/>
          <ac:spMkLst>
            <pc:docMk/>
            <pc:sldMk cId="159507858" sldId="257"/>
            <ac:spMk id="10" creationId="{8302FC3C-9804-4950-B721-5FD704BA6065}"/>
          </ac:spMkLst>
        </pc:spChg>
        <pc:spChg chg="add">
          <ac:chgData name="Johann Janzen" userId="S::jo.janzen@ahfsedt.de::377213f6-09e3-42bd-a0df-5c1db1b5a6eb" providerId="AD" clId="Web-{3A5F8860-2951-EF44-E3A4-B79DD3D5D414}" dt="2019-11-12T09:24:49.941" v="32"/>
          <ac:spMkLst>
            <pc:docMk/>
            <pc:sldMk cId="159507858" sldId="257"/>
            <ac:spMk id="16" creationId="{F3798573-F27B-47EB-8EA4-7EE34954C2D6}"/>
          </ac:spMkLst>
        </pc:spChg>
        <pc:picChg chg="add">
          <ac:chgData name="Johann Janzen" userId="S::jo.janzen@ahfsedt.de::377213f6-09e3-42bd-a0df-5c1db1b5a6eb" providerId="AD" clId="Web-{3A5F8860-2951-EF44-E3A4-B79DD3D5D414}" dt="2019-11-12T09:24:49.941" v="32"/>
          <ac:picMkLst>
            <pc:docMk/>
            <pc:sldMk cId="159507858" sldId="257"/>
            <ac:picMk id="14" creationId="{3BC6EBB2-9BDC-4075-BA6B-43A9FBF9C86C}"/>
          </ac:picMkLst>
        </pc:picChg>
        <pc:cxnChg chg="add">
          <ac:chgData name="Johann Janzen" userId="S::jo.janzen@ahfsedt.de::377213f6-09e3-42bd-a0df-5c1db1b5a6eb" providerId="AD" clId="Web-{3A5F8860-2951-EF44-E3A4-B79DD3D5D414}" dt="2019-11-12T09:24:49.941" v="32"/>
          <ac:cxnSpMkLst>
            <pc:docMk/>
            <pc:sldMk cId="159507858" sldId="257"/>
            <ac:cxnSpMk id="12" creationId="{6B9695BD-ECF6-49CA-8877-8C493193C65D}"/>
          </ac:cxnSpMkLst>
        </pc:cxnChg>
      </pc:sldChg>
      <pc:sldChg chg="add del">
        <pc:chgData name="Johann Janzen" userId="S::jo.janzen@ahfsedt.de::377213f6-09e3-42bd-a0df-5c1db1b5a6eb" providerId="AD" clId="Web-{3A5F8860-2951-EF44-E3A4-B79DD3D5D414}" dt="2019-11-12T09:22:57.956" v="26"/>
        <pc:sldMkLst>
          <pc:docMk/>
          <pc:sldMk cId="1167460617" sldId="258"/>
        </pc:sldMkLst>
      </pc:sldChg>
      <pc:sldChg chg="modSp add mod replId modClrScheme chgLayout">
        <pc:chgData name="Johann Janzen" userId="S::jo.janzen@ahfsedt.de::377213f6-09e3-42bd-a0df-5c1db1b5a6eb" providerId="AD" clId="Web-{3A5F8860-2951-EF44-E3A4-B79DD3D5D414}" dt="2019-11-12T09:24:41.957" v="31"/>
        <pc:sldMkLst>
          <pc:docMk/>
          <pc:sldMk cId="2283386752" sldId="259"/>
        </pc:sldMkLst>
        <pc:spChg chg="mod ord">
          <ac:chgData name="Johann Janzen" userId="S::jo.janzen@ahfsedt.de::377213f6-09e3-42bd-a0df-5c1db1b5a6eb" providerId="AD" clId="Web-{3A5F8860-2951-EF44-E3A4-B79DD3D5D414}" dt="2019-11-12T09:24:41.957" v="31"/>
          <ac:spMkLst>
            <pc:docMk/>
            <pc:sldMk cId="2283386752" sldId="259"/>
            <ac:spMk id="2" creationId="{2E1F86F0-0695-4C3E-AD07-FBA97C8F052A}"/>
          </ac:spMkLst>
        </pc:spChg>
        <pc:spChg chg="mod ord">
          <ac:chgData name="Johann Janzen" userId="S::jo.janzen@ahfsedt.de::377213f6-09e3-42bd-a0df-5c1db1b5a6eb" providerId="AD" clId="Web-{3A5F8860-2951-EF44-E3A4-B79DD3D5D414}" dt="2019-11-12T09:24:41.957" v="31"/>
          <ac:spMkLst>
            <pc:docMk/>
            <pc:sldMk cId="2283386752" sldId="259"/>
            <ac:spMk id="3" creationId="{BE89C66D-94DF-4EE9-80AC-8FDF022074FA}"/>
          </ac:spMkLst>
        </pc:spChg>
      </pc:sldChg>
      <pc:sldMasterChg chg="del delSldLayout">
        <pc:chgData name="Johann Janzen" userId="S::jo.janzen@ahfsedt.de::377213f6-09e3-42bd-a0df-5c1db1b5a6eb" providerId="AD" clId="Web-{3A5F8860-2951-EF44-E3A4-B79DD3D5D414}" dt="2019-11-12T09:23:44.659" v="27"/>
        <pc:sldMasterMkLst>
          <pc:docMk/>
          <pc:sldMasterMk cId="594725491" sldId="2147483648"/>
        </pc:sldMasterMkLst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4043166929" sldId="2147483649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3433200589" sldId="2147483650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2835585648" sldId="2147483651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742901757" sldId="2147483652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2024084034" sldId="2147483653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2440206447" sldId="2147483654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3087692832" sldId="2147483655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3453883237" sldId="2147483656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2509888776" sldId="2147483657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1699206799" sldId="2147483658"/>
          </pc:sldLayoutMkLst>
        </pc:sldLayoutChg>
        <pc:sldLayoutChg chg="del">
          <pc:chgData name="Johann Janzen" userId="S::jo.janzen@ahfsedt.de::377213f6-09e3-42bd-a0df-5c1db1b5a6eb" providerId="AD" clId="Web-{3A5F8860-2951-EF44-E3A4-B79DD3D5D414}" dt="2019-11-12T09:23:44.659" v="27"/>
          <pc:sldLayoutMkLst>
            <pc:docMk/>
            <pc:sldMasterMk cId="594725491" sldId="2147483648"/>
            <pc:sldLayoutMk cId="2809958959" sldId="2147483659"/>
          </pc:sldLayoutMkLst>
        </pc:sldLayoutChg>
      </pc:sldMasterChg>
      <pc:sldMasterChg chg="add del addSldLayout delSldLayout modSldLayout">
        <pc:chgData name="Johann Janzen" userId="S::jo.janzen@ahfsedt.de::377213f6-09e3-42bd-a0df-5c1db1b5a6eb" providerId="AD" clId="Web-{3A5F8860-2951-EF44-E3A4-B79DD3D5D414}" dt="2019-11-12T09:24:23.675" v="28"/>
        <pc:sldMasterMkLst>
          <pc:docMk/>
          <pc:sldMasterMk cId="2463596752" sldId="2147483660"/>
        </pc:sldMasterMkLst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2844288009" sldId="2147483661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3146792653" sldId="2147483662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3005172288" sldId="2147483663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517870167" sldId="2147483664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4211848027" sldId="2147483665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1745973669" sldId="2147483666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91616713" sldId="2147483667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3980944982" sldId="2147483668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3926062847" sldId="2147483669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2140089960" sldId="2147483670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192646517" sldId="2147483671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4286037358" sldId="2147483672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1343408746" sldId="2147483673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244023256" sldId="2147483674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2729092587" sldId="2147483675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3.675" v="28"/>
          <pc:sldLayoutMkLst>
            <pc:docMk/>
            <pc:sldMasterMk cId="2463596752" sldId="2147483660"/>
            <pc:sldLayoutMk cId="4174197828" sldId="2147483676"/>
          </pc:sldLayoutMkLst>
        </pc:sldLayoutChg>
      </pc:sldMasterChg>
      <pc:sldMasterChg chg="add del addSldLayout delSldLayout modSldLayout">
        <pc:chgData name="Johann Janzen" userId="S::jo.janzen@ahfsedt.de::377213f6-09e3-42bd-a0df-5c1db1b5a6eb" providerId="AD" clId="Web-{3A5F8860-2951-EF44-E3A4-B79DD3D5D414}" dt="2019-11-12T09:24:27.191" v="29"/>
        <pc:sldMasterMkLst>
          <pc:docMk/>
          <pc:sldMasterMk cId="1929631721" sldId="2147483677"/>
        </pc:sldMasterMkLst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2437639146" sldId="2147483678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3016434417" sldId="2147483679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1852037473" sldId="2147483680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2424494333" sldId="2147483681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1554591150" sldId="2147483682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2950123013" sldId="2147483683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4070047569" sldId="2147483684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2468049230" sldId="2147483685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2211762961" sldId="2147483686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9578200" sldId="2147483687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27.191" v="29"/>
          <pc:sldLayoutMkLst>
            <pc:docMk/>
            <pc:sldMasterMk cId="1929631721" sldId="2147483677"/>
            <pc:sldLayoutMk cId="999080718" sldId="2147483688"/>
          </pc:sldLayoutMkLst>
        </pc:sldLayoutChg>
      </pc:sldMasterChg>
      <pc:sldMasterChg chg="add del addSldLayout delSldLayout modSldLayout">
        <pc:chgData name="Johann Janzen" userId="S::jo.janzen@ahfsedt.de::377213f6-09e3-42bd-a0df-5c1db1b5a6eb" providerId="AD" clId="Web-{3A5F8860-2951-EF44-E3A4-B79DD3D5D414}" dt="2019-11-12T09:24:35.722" v="30"/>
        <pc:sldMasterMkLst>
          <pc:docMk/>
          <pc:sldMasterMk cId="1675596059" sldId="2147483689"/>
        </pc:sldMasterMkLst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2350553999" sldId="2147483690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2722582327" sldId="2147483691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2401656412" sldId="2147483692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2690152094" sldId="2147483693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359720226" sldId="2147483694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4171214517" sldId="2147483695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675890357" sldId="2147483696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2037492157" sldId="2147483697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2860436347" sldId="2147483698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2589276505" sldId="2147483699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35.722" v="30"/>
          <pc:sldLayoutMkLst>
            <pc:docMk/>
            <pc:sldMasterMk cId="1675596059" sldId="2147483689"/>
            <pc:sldLayoutMk cId="2837849386" sldId="2147483700"/>
          </pc:sldLayoutMkLst>
        </pc:sldLayoutChg>
      </pc:sldMasterChg>
      <pc:sldMasterChg chg="add del addSldLayout delSldLayout modSldLayout">
        <pc:chgData name="Johann Janzen" userId="S::jo.janzen@ahfsedt.de::377213f6-09e3-42bd-a0df-5c1db1b5a6eb" providerId="AD" clId="Web-{3A5F8860-2951-EF44-E3A4-B79DD3D5D414}" dt="2019-11-12T09:24:41.957" v="31"/>
        <pc:sldMasterMkLst>
          <pc:docMk/>
          <pc:sldMasterMk cId="4117163754" sldId="2147483701"/>
        </pc:sldMasterMkLst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3485041910" sldId="2147483702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327565119" sldId="2147483703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715683732" sldId="2147483704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2171447830" sldId="2147483705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1059883578" sldId="2147483706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3457795350" sldId="2147483707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10576677" sldId="2147483708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346554850" sldId="2147483709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249927852" sldId="2147483710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6111133" sldId="2147483711"/>
          </pc:sldLayoutMkLst>
        </pc:sldLayoutChg>
        <pc:sldLayoutChg chg="add del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4117163754" sldId="2147483701"/>
            <pc:sldLayoutMk cId="4168599880" sldId="2147483712"/>
          </pc:sldLayoutMkLst>
        </pc:sldLayoutChg>
      </pc:sldMasterChg>
      <pc:sldMasterChg chg="add addSldLayout modSldLayout">
        <pc:chgData name="Johann Janzen" userId="S::jo.janzen@ahfsedt.de::377213f6-09e3-42bd-a0df-5c1db1b5a6eb" providerId="AD" clId="Web-{3A5F8860-2951-EF44-E3A4-B79DD3D5D414}" dt="2019-11-12T09:24:41.957" v="31"/>
        <pc:sldMasterMkLst>
          <pc:docMk/>
          <pc:sldMasterMk cId="1988698343" sldId="2147483713"/>
        </pc:sldMasterMkLst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3081298772" sldId="2147483714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1852029568" sldId="2147483715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317790198" sldId="2147483716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1164773866" sldId="2147483717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3133680033" sldId="2147483718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1471358282" sldId="2147483719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951117258" sldId="2147483720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537974479" sldId="2147483721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2111259800" sldId="2147483722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657855777" sldId="2147483723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757053651" sldId="2147483724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1552653119" sldId="2147483725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3803566837" sldId="2147483726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3581793032" sldId="2147483727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955031319" sldId="2147483728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1667805024" sldId="2147483729"/>
          </pc:sldLayoutMkLst>
        </pc:sldLayoutChg>
        <pc:sldLayoutChg chg="add mod replId">
          <pc:chgData name="Johann Janzen" userId="S::jo.janzen@ahfsedt.de::377213f6-09e3-42bd-a0df-5c1db1b5a6eb" providerId="AD" clId="Web-{3A5F8860-2951-EF44-E3A4-B79DD3D5D414}" dt="2019-11-12T09:24:41.957" v="31"/>
          <pc:sldLayoutMkLst>
            <pc:docMk/>
            <pc:sldMasterMk cId="1988698343" sldId="2147483713"/>
            <pc:sldLayoutMk cId="1662171957" sldId="214748373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298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85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053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2653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566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93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31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05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17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2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7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680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58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11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7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25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9115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466232"/>
            <a:ext cx="8946541" cy="3782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6983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60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4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40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40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40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40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4026C-8C83-4563-BC26-090DDC05D0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Informationen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im</a:t>
            </a:r>
            <a:r>
              <a:rPr lang="en-US" dirty="0">
                <a:cs typeface="Calibri Light"/>
              </a:rPr>
              <a:t> Internet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0FF64-9FD2-44D8-8900-E5062FB3E1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6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F86F0-0695-4C3E-AD07-FBA97C8F0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sz="3300" err="1">
                <a:cs typeface="Calibri Light"/>
              </a:rPr>
              <a:t>Qualitätsfragen</a:t>
            </a:r>
            <a:endParaRPr lang="en-US" sz="330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9C66D-94DF-4EE9-80AC-8FDF02207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>
                <a:cs typeface="Calibri"/>
              </a:rPr>
              <a:t>Urheber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identifizierbar</a:t>
            </a:r>
            <a:r>
              <a:rPr lang="en-US" dirty="0">
                <a:cs typeface="Calibri"/>
              </a:rPr>
              <a:t>?</a:t>
            </a:r>
          </a:p>
          <a:p>
            <a:r>
              <a:rPr lang="en-US" dirty="0" err="1">
                <a:cs typeface="Calibri"/>
              </a:rPr>
              <a:t>Urheber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vertrauenswürdig</a:t>
            </a:r>
            <a:r>
              <a:rPr lang="en-US" dirty="0">
                <a:cs typeface="Calibri"/>
              </a:rPr>
              <a:t>?</a:t>
            </a:r>
          </a:p>
          <a:p>
            <a:r>
              <a:rPr lang="en-US" dirty="0">
                <a:cs typeface="Calibri"/>
              </a:rPr>
              <a:t>Information </a:t>
            </a:r>
            <a:r>
              <a:rPr lang="en-US" dirty="0" err="1">
                <a:cs typeface="Calibri"/>
              </a:rPr>
              <a:t>durch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andere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bestätigt</a:t>
            </a:r>
            <a:r>
              <a:rPr lang="en-US" dirty="0">
                <a:cs typeface="Calibri"/>
              </a:rPr>
              <a:t>?</a:t>
            </a:r>
          </a:p>
          <a:p>
            <a:r>
              <a:rPr lang="en-US" dirty="0" err="1">
                <a:cs typeface="Calibri"/>
              </a:rPr>
              <a:t>Seite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aktuell</a:t>
            </a:r>
            <a:r>
              <a:rPr lang="en-US" dirty="0">
                <a:cs typeface="Calibri"/>
              </a:rPr>
              <a:t>?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50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F86F0-0695-4C3E-AD07-FBA97C8F0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Qualitätsfragen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9C66D-94DF-4EE9-80AC-8FDF02207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cs typeface="Calibri"/>
              </a:rPr>
              <a:t>Seite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professionell</a:t>
            </a:r>
            <a:r>
              <a:rPr lang="en-US" dirty="0">
                <a:cs typeface="Calibri"/>
              </a:rPr>
              <a:t>?</a:t>
            </a:r>
            <a:endParaRPr lang="en-US" dirty="0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38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Breitbild</PresentationFormat>
  <Paragraphs>8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Wingdings 3</vt:lpstr>
      <vt:lpstr>Ion</vt:lpstr>
      <vt:lpstr>Informationen im Internet</vt:lpstr>
      <vt:lpstr>Qualitätsfragen</vt:lpstr>
      <vt:lpstr>Qualitätsfragen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Johann Janzen</cp:lastModifiedBy>
  <cp:revision>50</cp:revision>
  <dcterms:created xsi:type="dcterms:W3CDTF">2012-07-30T21:06:50Z</dcterms:created>
  <dcterms:modified xsi:type="dcterms:W3CDTF">2019-11-12T09:28:42Z</dcterms:modified>
</cp:coreProperties>
</file>